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DC6859-1AD5-40C1-949C-267CDCEDB405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EA6BA5-4EDC-4F7E-9762-78E814BD65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EA6BA5-4EDC-4F7E-9762-78E814BD652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9AD-76F4-4783-8918-A79A133C9A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2A8D-19E3-4432-83AD-760309E839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1" name="bomb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9AD-76F4-4783-8918-A79A133C9A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2A8D-19E3-4432-83AD-760309E839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1" name="bomb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9AD-76F4-4783-8918-A79A133C9A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2A8D-19E3-4432-83AD-760309E839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1" name="bomb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9AD-76F4-4783-8918-A79A133C9A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2A8D-19E3-4432-83AD-760309E839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1" name="bomb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9AD-76F4-4783-8918-A79A133C9A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2A8D-19E3-4432-83AD-760309E839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1" name="bomb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9AD-76F4-4783-8918-A79A133C9A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2A8D-19E3-4432-83AD-760309E839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1" name="bomb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9AD-76F4-4783-8918-A79A133C9A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2A8D-19E3-4432-83AD-760309E839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1" name="bomb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9AD-76F4-4783-8918-A79A133C9A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2A8D-19E3-4432-83AD-760309E839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1" name="bomb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9AD-76F4-4783-8918-A79A133C9A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2A8D-19E3-4432-83AD-760309E839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1" name="bomb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9AD-76F4-4783-8918-A79A133C9A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2A8D-19E3-4432-83AD-760309E839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1" name="bomb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9AD-76F4-4783-8918-A79A133C9A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2A8D-19E3-4432-83AD-760309E839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1" name="bomb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2C9AD-76F4-4783-8918-A79A133C9A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482A8D-19E3-4432-83AD-760309E8393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  <p:sndAc>
      <p:stSnd>
        <p:snd r:embed="rId13" name="bomb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Second world war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 By Usborne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Presentation by Zach Hafner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genre of this book is </a:t>
            </a:r>
            <a:r>
              <a:rPr lang="en-US" dirty="0" smtClean="0"/>
              <a:t>nonfiction.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This book gives you a 2 page summary of the big turning points in the second world war. There are pictures that help you understand what it was like during the war.  Nobody understood </a:t>
            </a:r>
            <a:r>
              <a:rPr lang="en-US" dirty="0"/>
              <a:t>H</a:t>
            </a:r>
            <a:r>
              <a:rPr lang="en-US" dirty="0" smtClean="0"/>
              <a:t>ilter but himself. The top German leaders tried to kill him.</a:t>
            </a:r>
          </a:p>
        </p:txBody>
      </p:sp>
    </p:spTree>
  </p:cSld>
  <p:clrMapOvr>
    <a:masterClrMapping/>
  </p:clrMapOvr>
  <p:transition>
    <p:dissolve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 recommend this book to my grandpa in Colorado. Because he likes to know about </a:t>
            </a:r>
            <a:r>
              <a:rPr lang="en-US" smtClean="0"/>
              <a:t>recent </a:t>
            </a:r>
            <a:r>
              <a:rPr lang="en-US" smtClean="0"/>
              <a:t>history.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4" name="Content Placeholder 3" descr="Iwo Jim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1905000"/>
            <a:ext cx="4781550" cy="4271518"/>
          </a:xfrm>
        </p:spPr>
      </p:pic>
      <p:pic>
        <p:nvPicPr>
          <p:cNvPr id="6" name="Picture 5" descr="world war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57800" y="2133600"/>
            <a:ext cx="3476625" cy="4450080"/>
          </a:xfrm>
          <a:prstGeom prst="rect">
            <a:avLst/>
          </a:prstGeom>
        </p:spPr>
      </p:pic>
    </p:spTree>
  </p:cSld>
  <p:clrMapOvr>
    <a:masterClrMapping/>
  </p:clrMapOvr>
  <p:transition>
    <p:dissolve/>
    <p:sndAc>
      <p:stSnd>
        <p:snd r:embed="rId2" name="bomb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	</a:t>
            </a:r>
            <a:r>
              <a:rPr lang="en-US" dirty="0" smtClean="0"/>
              <a:t>I can apply this to my knowledge to know that war is not a game.   I felt sad, despair, and loneliness. Because the way friends in arms died and the </a:t>
            </a:r>
            <a:r>
              <a:rPr lang="en-US" smtClean="0"/>
              <a:t>sadness reached me. </a:t>
            </a:r>
            <a:endParaRPr lang="en-US" dirty="0"/>
          </a:p>
        </p:txBody>
      </p:sp>
    </p:spTree>
  </p:cSld>
  <p:clrMapOvr>
    <a:masterClrMapping/>
  </p:clrMapOvr>
  <p:transition>
    <p:dissolve/>
    <p:sndAc>
      <p:stSnd>
        <p:snd r:embed="rId3" name="bomb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94</Words>
  <Application>Microsoft Office PowerPoint</Application>
  <PresentationFormat>On-screen Show (4:3)</PresentationFormat>
  <Paragraphs>13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Second world war</vt:lpstr>
      <vt:lpstr>Genre </vt:lpstr>
      <vt:lpstr>Summary</vt:lpstr>
      <vt:lpstr>Recommendation</vt:lpstr>
      <vt:lpstr>Pictures</vt:lpstr>
      <vt:lpstr>Bonus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Second world war</dc:title>
  <dc:creator>Chris Hafner</dc:creator>
  <cp:lastModifiedBy>Chris Hafner</cp:lastModifiedBy>
  <cp:revision>4</cp:revision>
  <dcterms:created xsi:type="dcterms:W3CDTF">2012-02-28T22:09:07Z</dcterms:created>
  <dcterms:modified xsi:type="dcterms:W3CDTF">2012-02-29T22:01:47Z</dcterms:modified>
</cp:coreProperties>
</file>